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F31D-B20C-482C-8166-2BA00D6257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TRANSFORMATIONS IN SOUTH AFRICA 1750-1850</a:t>
            </a:r>
            <a:endParaRPr lang="en-ZA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18835B-D331-46EB-9947-6B2D581233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HISTORY  GRADE 10</a:t>
            </a:r>
          </a:p>
          <a:p>
            <a:r>
              <a:rPr lang="en-US" dirty="0"/>
              <a:t>© J. RICH 2020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9912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39C52-5ECF-4874-9237-96631DD35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88232"/>
          </a:xfrm>
        </p:spPr>
        <p:txBody>
          <a:bodyPr/>
          <a:lstStyle/>
          <a:p>
            <a:r>
              <a:rPr lang="en-US" dirty="0"/>
              <a:t>OVERVIEW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03276-EB4A-476C-89F4-06BCDADD2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52255"/>
            <a:ext cx="9601196" cy="3796146"/>
          </a:xfrm>
        </p:spPr>
        <p:txBody>
          <a:bodyPr>
            <a:noAutofit/>
          </a:bodyPr>
          <a:lstStyle/>
          <a:p>
            <a:r>
              <a:rPr lang="en-US" dirty="0"/>
              <a:t>Difficulties in finding evidence</a:t>
            </a:r>
          </a:p>
          <a:p>
            <a:r>
              <a:rPr lang="en-US" dirty="0"/>
              <a:t>Mfecane</a:t>
            </a:r>
          </a:p>
          <a:p>
            <a:r>
              <a:rPr lang="en-US" dirty="0"/>
              <a:t>Causes of change</a:t>
            </a:r>
          </a:p>
          <a:p>
            <a:r>
              <a:rPr lang="en-US" dirty="0"/>
              <a:t>What changed</a:t>
            </a:r>
          </a:p>
          <a:p>
            <a:r>
              <a:rPr lang="en-US" dirty="0"/>
              <a:t>Zulu kingdom /</a:t>
            </a:r>
            <a:r>
              <a:rPr lang="en-US" dirty="0" err="1"/>
              <a:t>Shaka</a:t>
            </a:r>
            <a:endParaRPr lang="en-US" dirty="0"/>
          </a:p>
          <a:p>
            <a:r>
              <a:rPr lang="en-US" dirty="0"/>
              <a:t>Mzilikazi / Ndebele</a:t>
            </a:r>
          </a:p>
          <a:p>
            <a:r>
              <a:rPr lang="en-US" dirty="0"/>
              <a:t>Sotho kingdom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9456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8007-2D2C-4D6B-85C1-6CB4DF8D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DIFFICULTIES IN KNOWING WHAT HAPPENED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15A9B-FD4F-470B-A0B7-8FFD3B39B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Oral traditions not written down</a:t>
            </a:r>
          </a:p>
          <a:p>
            <a:r>
              <a:rPr lang="en-US" sz="2800" dirty="0"/>
              <a:t>Political changes brought changes in oral tradition</a:t>
            </a:r>
          </a:p>
          <a:p>
            <a:r>
              <a:rPr lang="en-US" sz="2800" dirty="0"/>
              <a:t>Few written accounts clouded by bias and misunderstanding</a:t>
            </a:r>
          </a:p>
          <a:p>
            <a:r>
              <a:rPr lang="en-US" sz="2800" dirty="0"/>
              <a:t>Later versions were distorted for political reasons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25908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96871-F89F-44DC-92A4-90A606EC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MFECANE – WHAT IT WAS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2465E-84A4-4BC2-B6AB-1537806B8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Mfecane = crushing</a:t>
            </a:r>
          </a:p>
          <a:p>
            <a:r>
              <a:rPr lang="en-US" sz="2800" dirty="0"/>
              <a:t>A period of widespread conflict, migration and re-organization affecting people from Cape to Malawi</a:t>
            </a:r>
          </a:p>
          <a:p>
            <a:r>
              <a:rPr lang="en-US" sz="2800" dirty="0"/>
              <a:t>Result of social and environmental factors</a:t>
            </a:r>
          </a:p>
          <a:p>
            <a:r>
              <a:rPr lang="en-US" sz="2800" dirty="0"/>
              <a:t>Led to emergence of new, larger kingdoms</a:t>
            </a:r>
          </a:p>
          <a:p>
            <a:r>
              <a:rPr lang="en-US" sz="2800" dirty="0"/>
              <a:t>Much bloodshed associated with it 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84217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AEB32-6715-4602-9CA0-26E35B86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MFECANE - CAUSES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0E69C-1F6B-4BCD-A181-6730B27C0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32241"/>
            <a:ext cx="9601196" cy="389928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ENVIRONMENTAL</a:t>
            </a:r>
          </a:p>
          <a:p>
            <a:pPr marL="0" indent="0">
              <a:buNone/>
            </a:pPr>
            <a:r>
              <a:rPr lang="en-US" dirty="0"/>
              <a:t>	Maize replaced traditional crops</a:t>
            </a:r>
          </a:p>
          <a:p>
            <a:pPr marL="0" indent="0">
              <a:buNone/>
            </a:pPr>
            <a:r>
              <a:rPr lang="en-US" dirty="0"/>
              <a:t>	Drought</a:t>
            </a:r>
          </a:p>
          <a:p>
            <a:pPr marL="0" indent="0">
              <a:buNone/>
            </a:pPr>
            <a:r>
              <a:rPr lang="en-US" dirty="0"/>
              <a:t>	Famine</a:t>
            </a:r>
          </a:p>
          <a:p>
            <a:r>
              <a:rPr lang="en-US" dirty="0"/>
              <a:t>SOCIO-POLITICAL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Amabutho</a:t>
            </a:r>
            <a:r>
              <a:rPr lang="en-US" dirty="0"/>
              <a:t> regimental system</a:t>
            </a:r>
          </a:p>
          <a:p>
            <a:pPr marL="0" indent="0">
              <a:buNone/>
            </a:pPr>
            <a:r>
              <a:rPr lang="en-US" dirty="0"/>
              <a:t>	Power struggles between chiefdoms</a:t>
            </a:r>
          </a:p>
          <a:p>
            <a:pPr marL="0" indent="0">
              <a:buNone/>
            </a:pPr>
            <a:r>
              <a:rPr lang="en-US" dirty="0"/>
              <a:t>	Displacement of Kora and Griqua in west</a:t>
            </a:r>
          </a:p>
          <a:p>
            <a:pPr marL="0" indent="0">
              <a:buNone/>
            </a:pPr>
            <a:r>
              <a:rPr lang="en-US" dirty="0"/>
              <a:t>	European contact</a:t>
            </a:r>
          </a:p>
          <a:p>
            <a:pPr marL="0" indent="0">
              <a:buNone/>
            </a:pPr>
            <a:r>
              <a:rPr lang="en-US" dirty="0"/>
              <a:t>	Refugee groups becoming looters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4143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8C38C-9375-49D4-A3E8-36912F85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PLAYERS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8F6B7-C6BD-4DFA-854B-75B47580F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KZN – </a:t>
            </a:r>
            <a:r>
              <a:rPr lang="en-US" dirty="0" err="1"/>
              <a:t>Ndwandwe</a:t>
            </a:r>
            <a:r>
              <a:rPr lang="en-US" dirty="0"/>
              <a:t> vs Mthethwa &gt; Refugees </a:t>
            </a:r>
          </a:p>
          <a:p>
            <a:pPr marL="0" indent="0">
              <a:buNone/>
            </a:pPr>
            <a:r>
              <a:rPr lang="en-US" dirty="0"/>
              <a:t>									&gt; Rise of Zulu under </a:t>
            </a:r>
            <a:r>
              <a:rPr lang="en-US" dirty="0" err="1"/>
              <a:t>Shaka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EC – </a:t>
            </a:r>
            <a:r>
              <a:rPr lang="en-US" dirty="0" err="1"/>
              <a:t>Mpondo</a:t>
            </a:r>
            <a:r>
              <a:rPr lang="en-US" dirty="0"/>
              <a:t>, </a:t>
            </a:r>
            <a:r>
              <a:rPr lang="en-US" dirty="0" err="1"/>
              <a:t>Hlubi</a:t>
            </a:r>
            <a:r>
              <a:rPr lang="en-US" dirty="0"/>
              <a:t>, </a:t>
            </a:r>
            <a:r>
              <a:rPr lang="en-US" dirty="0" err="1"/>
              <a:t>Mfengu</a:t>
            </a:r>
            <a:r>
              <a:rPr lang="en-US" dirty="0"/>
              <a:t> fleeing Zulu moved in among </a:t>
            </a:r>
            <a:r>
              <a:rPr lang="en-US" dirty="0" err="1"/>
              <a:t>Bhaca</a:t>
            </a:r>
            <a:r>
              <a:rPr lang="en-US" dirty="0"/>
              <a:t> and other Xhosa groups</a:t>
            </a:r>
          </a:p>
          <a:p>
            <a:pPr marL="0" indent="0">
              <a:buNone/>
            </a:pPr>
            <a:r>
              <a:rPr lang="en-US" dirty="0"/>
              <a:t>NE- Gazi (</a:t>
            </a:r>
            <a:r>
              <a:rPr lang="en-US" dirty="0" err="1"/>
              <a:t>Sobhuza</a:t>
            </a:r>
            <a:r>
              <a:rPr lang="en-US" dirty="0"/>
              <a:t>)  and Ndebele clashed with Pedi</a:t>
            </a:r>
          </a:p>
          <a:p>
            <a:pPr marL="0" indent="0">
              <a:buNone/>
            </a:pPr>
            <a:r>
              <a:rPr lang="en-US" dirty="0"/>
              <a:t>NW – Mzilikazi (Ndebele) marauders clashed with Tswana groups and Kora-Griqua moved north into Botswana and Zimbabwe</a:t>
            </a:r>
          </a:p>
          <a:p>
            <a:pPr marL="0" indent="0">
              <a:buNone/>
            </a:pPr>
            <a:r>
              <a:rPr lang="en-US" dirty="0"/>
              <a:t>Central – Refugee groups joined Sotho </a:t>
            </a:r>
            <a:r>
              <a:rPr lang="en-US"/>
              <a:t>under Moshoeshoe</a:t>
            </a:r>
            <a:endParaRPr lang="en-US" dirty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60063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794</TotalTime>
  <Words>224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TRANSFORMATIONS IN SOUTH AFRICA 1750-1850</vt:lpstr>
      <vt:lpstr>OVERVIEW</vt:lpstr>
      <vt:lpstr>DIFFICULTIES IN KNOWING WHAT HAPPENED</vt:lpstr>
      <vt:lpstr>MFECANE – WHAT IT WAS</vt:lpstr>
      <vt:lpstr>MFECANE - CAUSES</vt:lpstr>
      <vt:lpstr>MAJOR PLAYERS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TRANSFORMATIONS IN SOUTH AFRICA 1750-1850</dc:title>
  <dc:creator>Johan Rich</dc:creator>
  <cp:lastModifiedBy>Johan Rich</cp:lastModifiedBy>
  <cp:revision>7</cp:revision>
  <dcterms:created xsi:type="dcterms:W3CDTF">2020-09-28T12:55:37Z</dcterms:created>
  <dcterms:modified xsi:type="dcterms:W3CDTF">2020-09-29T05:55:51Z</dcterms:modified>
</cp:coreProperties>
</file>